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4"/>
  </p:sldMasterIdLst>
  <p:notesMasterIdLst>
    <p:notesMasterId r:id="rId25"/>
  </p:notesMasterIdLst>
  <p:handoutMasterIdLst>
    <p:handoutMasterId r:id="rId26"/>
  </p:handoutMasterIdLst>
  <p:sldIdLst>
    <p:sldId id="286" r:id="rId5"/>
    <p:sldId id="608" r:id="rId6"/>
    <p:sldId id="642" r:id="rId7"/>
    <p:sldId id="650" r:id="rId8"/>
    <p:sldId id="640" r:id="rId9"/>
    <p:sldId id="643" r:id="rId10"/>
    <p:sldId id="633" r:id="rId11"/>
    <p:sldId id="638" r:id="rId12"/>
    <p:sldId id="645" r:id="rId13"/>
    <p:sldId id="648" r:id="rId14"/>
    <p:sldId id="639" r:id="rId15"/>
    <p:sldId id="631" r:id="rId16"/>
    <p:sldId id="646" r:id="rId17"/>
    <p:sldId id="632" r:id="rId18"/>
    <p:sldId id="641" r:id="rId19"/>
    <p:sldId id="634" r:id="rId20"/>
    <p:sldId id="647" r:id="rId21"/>
    <p:sldId id="649" r:id="rId22"/>
    <p:sldId id="636" r:id="rId23"/>
    <p:sldId id="623" r:id="rId24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hite, Heather B COL MIL 75TH TC G6" initials="WHBCM7TG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C85DFE-D53B-4DDF-8ADA-D46072FB61F4}" v="117" dt="2019-07-19T15:34:41.5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5328" autoAdjust="0"/>
  </p:normalViewPr>
  <p:slideViewPr>
    <p:cSldViewPr snapToGrid="0">
      <p:cViewPr varScale="1">
        <p:scale>
          <a:sx n="119" d="100"/>
          <a:sy n="119" d="100"/>
        </p:scale>
        <p:origin x="318" y="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81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c62e06c1f2e4a394" providerId="LiveId" clId="{7AC85DFE-D53B-4DDF-8ADA-D46072FB61F4}"/>
    <pc:docChg chg="custSel addSld modSld">
      <pc:chgData name="" userId="c62e06c1f2e4a394" providerId="LiveId" clId="{7AC85DFE-D53B-4DDF-8ADA-D46072FB61F4}" dt="2019-07-18T19:28:41.418" v="115" actId="1076"/>
      <pc:docMkLst>
        <pc:docMk/>
      </pc:docMkLst>
      <pc:sldChg chg="addSp modSp add">
        <pc:chgData name="" userId="c62e06c1f2e4a394" providerId="LiveId" clId="{7AC85DFE-D53B-4DDF-8ADA-D46072FB61F4}" dt="2019-07-18T19:28:41.418" v="115" actId="1076"/>
        <pc:sldMkLst>
          <pc:docMk/>
          <pc:sldMk cId="2603398273" sldId="650"/>
        </pc:sldMkLst>
        <pc:spChg chg="add mod">
          <ac:chgData name="" userId="c62e06c1f2e4a394" providerId="LiveId" clId="{7AC85DFE-D53B-4DDF-8ADA-D46072FB61F4}" dt="2019-07-18T19:28:07.001" v="112" actId="1037"/>
          <ac:spMkLst>
            <pc:docMk/>
            <pc:sldMk cId="2603398273" sldId="650"/>
            <ac:spMk id="2" creationId="{F8E5EB0A-C359-42CC-BE79-297D2E06A32D}"/>
          </ac:spMkLst>
        </pc:spChg>
        <pc:picChg chg="add mod">
          <ac:chgData name="" userId="c62e06c1f2e4a394" providerId="LiveId" clId="{7AC85DFE-D53B-4DDF-8ADA-D46072FB61F4}" dt="2019-07-18T19:28:41.418" v="115" actId="1076"/>
          <ac:picMkLst>
            <pc:docMk/>
            <pc:sldMk cId="2603398273" sldId="650"/>
            <ac:picMk id="5" creationId="{BF61988C-7C11-42A7-BF0E-B923696AEB41}"/>
          </ac:picMkLst>
        </pc:picChg>
        <pc:cxnChg chg="add">
          <ac:chgData name="" userId="c62e06c1f2e4a394" providerId="LiveId" clId="{7AC85DFE-D53B-4DDF-8ADA-D46072FB61F4}" dt="2019-07-18T19:27:00.420" v="1"/>
          <ac:cxnSpMkLst>
            <pc:docMk/>
            <pc:sldMk cId="2603398273" sldId="650"/>
            <ac:cxnSpMk id="3" creationId="{AA2528F3-639D-4AD5-A807-4B3C74AB4D7F}"/>
          </ac:cxnSpMkLst>
        </pc:cxnChg>
      </pc:sldChg>
    </pc:docChg>
  </pc:docChgLst>
  <pc:docChgLst>
    <pc:chgData name="Jason Lind" userId="c62e06c1f2e4a394" providerId="LiveId" clId="{B2A0BE57-0D81-484B-9B60-8198A8336310}"/>
    <pc:docChg chg="delSld modSld">
      <pc:chgData name="Jason Lind" userId="c62e06c1f2e4a394" providerId="LiveId" clId="{B2A0BE57-0D81-484B-9B60-8198A8336310}" dt="2019-07-17T01:59:30.613" v="8"/>
      <pc:docMkLst>
        <pc:docMk/>
      </pc:docMkLst>
      <pc:sldChg chg="modTransition">
        <pc:chgData name="Jason Lind" userId="c62e06c1f2e4a394" providerId="LiveId" clId="{B2A0BE57-0D81-484B-9B60-8198A8336310}" dt="2019-07-17T01:58:56.551" v="7"/>
        <pc:sldMkLst>
          <pc:docMk/>
          <pc:sldMk cId="1070641433" sldId="632"/>
        </pc:sldMkLst>
      </pc:sldChg>
      <pc:sldChg chg="modTransition">
        <pc:chgData name="Jason Lind" userId="c62e06c1f2e4a394" providerId="LiveId" clId="{B2A0BE57-0D81-484B-9B60-8198A8336310}" dt="2019-07-17T01:59:30.613" v="8"/>
        <pc:sldMkLst>
          <pc:docMk/>
          <pc:sldMk cId="2479652408" sldId="639"/>
        </pc:sldMkLst>
      </pc:sldChg>
      <pc:sldChg chg="modTransition">
        <pc:chgData name="Jason Lind" userId="c62e06c1f2e4a394" providerId="LiveId" clId="{B2A0BE57-0D81-484B-9B60-8198A8336310}" dt="2019-07-17T01:56:40.671" v="2"/>
        <pc:sldMkLst>
          <pc:docMk/>
          <pc:sldMk cId="1397452133" sldId="641"/>
        </pc:sldMkLst>
      </pc:sldChg>
    </pc:docChg>
  </pc:docChgLst>
  <pc:docChgLst>
    <pc:chgData name="Guest User" providerId="Windows Live" clId="Web-{B2F28A6C-02E6-4F07-B36C-4907F2148153}"/>
    <pc:docChg chg="modSld">
      <pc:chgData name="Guest User" userId="" providerId="Windows Live" clId="Web-{B2F28A6C-02E6-4F07-B36C-4907F2148153}" dt="2019-07-16T19:08:06.429" v="22" actId="1076"/>
      <pc:docMkLst>
        <pc:docMk/>
      </pc:docMkLst>
      <pc:sldChg chg="addSp delSp modSp">
        <pc:chgData name="Guest User" userId="" providerId="Windows Live" clId="Web-{B2F28A6C-02E6-4F07-B36C-4907F2148153}" dt="2019-07-16T19:08:06.429" v="22" actId="1076"/>
        <pc:sldMkLst>
          <pc:docMk/>
          <pc:sldMk cId="1691297202" sldId="643"/>
        </pc:sldMkLst>
        <pc:picChg chg="add mod">
          <ac:chgData name="Guest User" userId="" providerId="Windows Live" clId="Web-{B2F28A6C-02E6-4F07-B36C-4907F2148153}" dt="2019-07-16T19:08:06.429" v="22" actId="1076"/>
          <ac:picMkLst>
            <pc:docMk/>
            <pc:sldMk cId="1691297202" sldId="643"/>
            <ac:picMk id="2" creationId="{FCBE64E9-0C20-49DA-B8C0-E1ACF3E13AB8}"/>
          </ac:picMkLst>
        </pc:picChg>
        <pc:picChg chg="del">
          <ac:chgData name="Guest User" userId="" providerId="Windows Live" clId="Web-{B2F28A6C-02E6-4F07-B36C-4907F2148153}" dt="2019-07-16T19:08:02.757" v="21"/>
          <ac:picMkLst>
            <pc:docMk/>
            <pc:sldMk cId="1691297202" sldId="643"/>
            <ac:picMk id="5" creationId="{0A33A995-A606-40C3-A3C6-7CFC961908BF}"/>
          </ac:picMkLst>
        </pc:picChg>
      </pc:sldChg>
      <pc:sldChg chg="addSp delSp modSp">
        <pc:chgData name="Guest User" userId="" providerId="Windows Live" clId="Web-{B2F28A6C-02E6-4F07-B36C-4907F2148153}" dt="2019-07-16T19:04:18.428" v="15" actId="1076"/>
        <pc:sldMkLst>
          <pc:docMk/>
          <pc:sldMk cId="3755100949" sldId="645"/>
        </pc:sldMkLst>
        <pc:picChg chg="add del mod">
          <ac:chgData name="Guest User" userId="" providerId="Windows Live" clId="Web-{B2F28A6C-02E6-4F07-B36C-4907F2148153}" dt="2019-07-16T19:04:13.054" v="13"/>
          <ac:picMkLst>
            <pc:docMk/>
            <pc:sldMk cId="3755100949" sldId="645"/>
            <ac:picMk id="2" creationId="{4C9A3ADE-5D46-4C93-8D6A-A03C4A6039A3}"/>
          </ac:picMkLst>
        </pc:picChg>
        <pc:picChg chg="del">
          <ac:chgData name="Guest User" userId="" providerId="Windows Live" clId="Web-{B2F28A6C-02E6-4F07-B36C-4907F2148153}" dt="2019-07-16T19:03:01.022" v="4"/>
          <ac:picMkLst>
            <pc:docMk/>
            <pc:sldMk cId="3755100949" sldId="645"/>
            <ac:picMk id="5" creationId="{AA86FBAC-457A-498B-8303-AA0CFEB57DA7}"/>
          </ac:picMkLst>
        </pc:picChg>
        <pc:picChg chg="add mod">
          <ac:chgData name="Guest User" userId="" providerId="Windows Live" clId="Web-{B2F28A6C-02E6-4F07-B36C-4907F2148153}" dt="2019-07-16T19:04:18.428" v="15" actId="1076"/>
          <ac:picMkLst>
            <pc:docMk/>
            <pc:sldMk cId="3755100949" sldId="645"/>
            <ac:picMk id="6" creationId="{2E8470C6-1EAA-4D2F-AE7A-C59DD754EC74}"/>
          </ac:picMkLst>
        </pc:picChg>
      </pc:sldChg>
    </pc:docChg>
  </pc:docChgLst>
  <pc:docChgLst>
    <pc:chgData clId="Web-{C4AB3918-CE06-4B32-96F2-CCEEBECEE97F}"/>
    <pc:docChg chg="delSld modSld modMainMaster">
      <pc:chgData name="" userId="" providerId="" clId="Web-{C4AB3918-CE06-4B32-96F2-CCEEBECEE97F}" dt="2019-07-13T18:54:47.391" v="586"/>
      <pc:docMkLst>
        <pc:docMk/>
      </pc:docMkLst>
      <pc:sldChg chg="modTransition">
        <pc:chgData name="" userId="" providerId="" clId="Web-{C4AB3918-CE06-4B32-96F2-CCEEBECEE97F}" dt="2019-07-13T18:54:47.391" v="586"/>
        <pc:sldMkLst>
          <pc:docMk/>
          <pc:sldMk cId="784159571" sldId="286"/>
        </pc:sldMkLst>
      </pc:sldChg>
      <pc:sldChg chg="modSp modTransition">
        <pc:chgData name="" userId="" providerId="" clId="Web-{C4AB3918-CE06-4B32-96F2-CCEEBECEE97F}" dt="2019-07-13T18:54:47.391" v="586"/>
        <pc:sldMkLst>
          <pc:docMk/>
          <pc:sldMk cId="2059770021" sldId="608"/>
        </pc:sldMkLst>
        <pc:spChg chg="mod">
          <ac:chgData name="" userId="" providerId="" clId="Web-{C4AB3918-CE06-4B32-96F2-CCEEBECEE97F}" dt="2019-07-13T18:27:56.590" v="6" actId="20577"/>
          <ac:spMkLst>
            <pc:docMk/>
            <pc:sldMk cId="2059770021" sldId="608"/>
            <ac:spMk id="6" creationId="{6F12AFB8-873C-4A63-B767-2E6CA8716FC2}"/>
          </ac:spMkLst>
        </pc:spChg>
        <pc:spChg chg="mod">
          <ac:chgData name="" userId="" providerId="" clId="Web-{C4AB3918-CE06-4B32-96F2-CCEEBECEE97F}" dt="2019-07-13T18:27:49.652" v="3" actId="20577"/>
          <ac:spMkLst>
            <pc:docMk/>
            <pc:sldMk cId="2059770021" sldId="608"/>
            <ac:spMk id="7" creationId="{5DCA0F31-C41D-4B85-9A0A-2D180A6A55AB}"/>
          </ac:spMkLst>
        </pc:spChg>
      </pc:sldChg>
      <pc:sldChg chg="modSp modTransition">
        <pc:chgData name="" userId="" providerId="" clId="Web-{C4AB3918-CE06-4B32-96F2-CCEEBECEE97F}" dt="2019-07-13T18:54:47.391" v="586"/>
        <pc:sldMkLst>
          <pc:docMk/>
          <pc:sldMk cId="1564580884" sldId="623"/>
        </pc:sldMkLst>
        <pc:spChg chg="mod">
          <ac:chgData name="" userId="" providerId="" clId="Web-{C4AB3918-CE06-4B32-96F2-CCEEBECEE97F}" dt="2019-07-13T18:46:35.760" v="535" actId="20577"/>
          <ac:spMkLst>
            <pc:docMk/>
            <pc:sldMk cId="1564580884" sldId="623"/>
            <ac:spMk id="5" creationId="{00000000-0000-0000-0000-000000000000}"/>
          </ac:spMkLst>
        </pc:spChg>
        <pc:spChg chg="mod">
          <ac:chgData name="" userId="" providerId="" clId="Web-{C4AB3918-CE06-4B32-96F2-CCEEBECEE97F}" dt="2019-07-13T18:45:44.322" v="517" actId="20577"/>
          <ac:spMkLst>
            <pc:docMk/>
            <pc:sldMk cId="1564580884" sldId="623"/>
            <ac:spMk id="7" creationId="{0839182F-6B4C-4069-B089-2E9BFAECBF85}"/>
          </ac:spMkLst>
        </pc:spChg>
        <pc:spChg chg="mod">
          <ac:chgData name="" userId="" providerId="" clId="Web-{C4AB3918-CE06-4B32-96F2-CCEEBECEE97F}" dt="2019-07-13T18:45:53.103" v="520" actId="20577"/>
          <ac:spMkLst>
            <pc:docMk/>
            <pc:sldMk cId="1564580884" sldId="623"/>
            <ac:spMk id="8" creationId="{0839182F-6B4C-4069-B089-2E9BFAECBF85}"/>
          </ac:spMkLst>
        </pc:spChg>
        <pc:spChg chg="mod">
          <ac:chgData name="" userId="" providerId="" clId="Web-{C4AB3918-CE06-4B32-96F2-CCEEBECEE97F}" dt="2019-07-13T18:46:01.369" v="522" actId="20577"/>
          <ac:spMkLst>
            <pc:docMk/>
            <pc:sldMk cId="1564580884" sldId="623"/>
            <ac:spMk id="9" creationId="{0839182F-6B4C-4069-B089-2E9BFAECBF85}"/>
          </ac:spMkLst>
        </pc:spChg>
        <pc:spChg chg="mod">
          <ac:chgData name="" userId="" providerId="" clId="Web-{C4AB3918-CE06-4B32-96F2-CCEEBECEE97F}" dt="2019-07-13T18:46:09.713" v="525" actId="20577"/>
          <ac:spMkLst>
            <pc:docMk/>
            <pc:sldMk cId="1564580884" sldId="623"/>
            <ac:spMk id="12" creationId="{0839182F-6B4C-4069-B089-2E9BFAECBF85}"/>
          </ac:spMkLst>
        </pc:spChg>
        <pc:spChg chg="mod">
          <ac:chgData name="" userId="" providerId="" clId="Web-{C4AB3918-CE06-4B32-96F2-CCEEBECEE97F}" dt="2019-07-13T18:46:17.479" v="528" actId="20577"/>
          <ac:spMkLst>
            <pc:docMk/>
            <pc:sldMk cId="1564580884" sldId="623"/>
            <ac:spMk id="13" creationId="{0839182F-6B4C-4069-B089-2E9BFAECBF85}"/>
          </ac:spMkLst>
        </pc:spChg>
        <pc:spChg chg="mod">
          <ac:chgData name="" userId="" providerId="" clId="Web-{C4AB3918-CE06-4B32-96F2-CCEEBECEE97F}" dt="2019-07-13T18:46:24.760" v="531" actId="20577"/>
          <ac:spMkLst>
            <pc:docMk/>
            <pc:sldMk cId="1564580884" sldId="623"/>
            <ac:spMk id="14" creationId="{0839182F-6B4C-4069-B089-2E9BFAECBF85}"/>
          </ac:spMkLst>
        </pc:spChg>
      </pc:sldChg>
      <pc:sldChg chg="modSp modTransition">
        <pc:chgData name="" userId="" providerId="" clId="Web-{C4AB3918-CE06-4B32-96F2-CCEEBECEE97F}" dt="2019-07-13T18:54:47.391" v="586"/>
        <pc:sldMkLst>
          <pc:docMk/>
          <pc:sldMk cId="2625492440" sldId="631"/>
        </pc:sldMkLst>
        <pc:spChg chg="mod">
          <ac:chgData name="" userId="" providerId="" clId="Web-{C4AB3918-CE06-4B32-96F2-CCEEBECEE97F}" dt="2019-07-13T18:47:19.838" v="537" actId="20577"/>
          <ac:spMkLst>
            <pc:docMk/>
            <pc:sldMk cId="2625492440" sldId="631"/>
            <ac:spMk id="7" creationId="{0073E5F3-C485-4024-8D73-53373F880956}"/>
          </ac:spMkLst>
        </pc:spChg>
      </pc:sldChg>
      <pc:sldChg chg="modTransition">
        <pc:chgData name="" userId="" providerId="" clId="Web-{C4AB3918-CE06-4B32-96F2-CCEEBECEE97F}" dt="2019-07-13T18:54:47.391" v="586"/>
        <pc:sldMkLst>
          <pc:docMk/>
          <pc:sldMk cId="1070641433" sldId="632"/>
        </pc:sldMkLst>
      </pc:sldChg>
      <pc:sldChg chg="modTransition">
        <pc:chgData name="" userId="" providerId="" clId="Web-{C4AB3918-CE06-4B32-96F2-CCEEBECEE97F}" dt="2019-07-13T18:54:47.391" v="586"/>
        <pc:sldMkLst>
          <pc:docMk/>
          <pc:sldMk cId="685787269" sldId="633"/>
        </pc:sldMkLst>
      </pc:sldChg>
      <pc:sldChg chg="modTransition">
        <pc:chgData name="" userId="" providerId="" clId="Web-{C4AB3918-CE06-4B32-96F2-CCEEBECEE97F}" dt="2019-07-13T18:54:47.391" v="586"/>
        <pc:sldMkLst>
          <pc:docMk/>
          <pc:sldMk cId="3311737465" sldId="634"/>
        </pc:sldMkLst>
      </pc:sldChg>
      <pc:sldChg chg="modSp modTransition">
        <pc:chgData name="" userId="" providerId="" clId="Web-{C4AB3918-CE06-4B32-96F2-CCEEBECEE97F}" dt="2019-07-13T18:54:47.391" v="586"/>
        <pc:sldMkLst>
          <pc:docMk/>
          <pc:sldMk cId="3031485424" sldId="636"/>
        </pc:sldMkLst>
        <pc:spChg chg="mod">
          <ac:chgData name="" userId="" providerId="" clId="Web-{C4AB3918-CE06-4B32-96F2-CCEEBECEE97F}" dt="2019-07-13T18:45:10.494" v="515" actId="20577"/>
          <ac:spMkLst>
            <pc:docMk/>
            <pc:sldMk cId="3031485424" sldId="636"/>
            <ac:spMk id="2" creationId="{00000000-0000-0000-0000-000000000000}"/>
          </ac:spMkLst>
        </pc:spChg>
        <pc:spChg chg="mod">
          <ac:chgData name="" userId="" providerId="" clId="Web-{C4AB3918-CE06-4B32-96F2-CCEEBECEE97F}" dt="2019-07-13T18:35:41.562" v="139" actId="20577"/>
          <ac:spMkLst>
            <pc:docMk/>
            <pc:sldMk cId="3031485424" sldId="636"/>
            <ac:spMk id="11" creationId="{00000000-0000-0000-0000-000000000000}"/>
          </ac:spMkLst>
        </pc:spChg>
      </pc:sldChg>
      <pc:sldChg chg="modSp modTransition">
        <pc:chgData name="" userId="" providerId="" clId="Web-{C4AB3918-CE06-4B32-96F2-CCEEBECEE97F}" dt="2019-07-13T18:54:47.391" v="586"/>
        <pc:sldMkLst>
          <pc:docMk/>
          <pc:sldMk cId="2818466583" sldId="638"/>
        </pc:sldMkLst>
        <pc:spChg chg="mod">
          <ac:chgData name="" userId="" providerId="" clId="Web-{C4AB3918-CE06-4B32-96F2-CCEEBECEE97F}" dt="2019-07-13T18:34:14.280" v="129" actId="20577"/>
          <ac:spMkLst>
            <pc:docMk/>
            <pc:sldMk cId="2818466583" sldId="638"/>
            <ac:spMk id="2" creationId="{91550597-6149-4147-99B5-EE46EBDED24E}"/>
          </ac:spMkLst>
        </pc:spChg>
        <pc:picChg chg="mod">
          <ac:chgData name="" userId="" providerId="" clId="Web-{C4AB3918-CE06-4B32-96F2-CCEEBECEE97F}" dt="2019-07-13T18:33:35.717" v="120" actId="1076"/>
          <ac:picMkLst>
            <pc:docMk/>
            <pc:sldMk cId="2818466583" sldId="638"/>
            <ac:picMk id="6" creationId="{AA86FBAC-457A-498B-8303-AA0CFEB57DA7}"/>
          </ac:picMkLst>
        </pc:picChg>
      </pc:sldChg>
      <pc:sldChg chg="modTransition">
        <pc:chgData name="" userId="" providerId="" clId="Web-{C4AB3918-CE06-4B32-96F2-CCEEBECEE97F}" dt="2019-07-13T18:54:47.391" v="586"/>
        <pc:sldMkLst>
          <pc:docMk/>
          <pc:sldMk cId="2479652408" sldId="639"/>
        </pc:sldMkLst>
      </pc:sldChg>
      <pc:sldChg chg="modTransition">
        <pc:chgData name="" userId="" providerId="" clId="Web-{C4AB3918-CE06-4B32-96F2-CCEEBECEE97F}" dt="2019-07-13T18:54:47.391" v="586"/>
        <pc:sldMkLst>
          <pc:docMk/>
          <pc:sldMk cId="2126837448" sldId="640"/>
        </pc:sldMkLst>
      </pc:sldChg>
      <pc:sldChg chg="modTransition">
        <pc:chgData name="" userId="" providerId="" clId="Web-{C4AB3918-CE06-4B32-96F2-CCEEBECEE97F}" dt="2019-07-13T18:54:47.391" v="586"/>
        <pc:sldMkLst>
          <pc:docMk/>
          <pc:sldMk cId="1397452133" sldId="641"/>
        </pc:sldMkLst>
      </pc:sldChg>
      <pc:sldMasterChg chg="modTransition modSldLayout">
        <pc:chgData name="" userId="" providerId="" clId="Web-{C4AB3918-CE06-4B32-96F2-CCEEBECEE97F}" dt="2019-07-13T18:54:47.391" v="586"/>
        <pc:sldMasterMkLst>
          <pc:docMk/>
          <pc:sldMasterMk cId="1238162684" sldId="2147483797"/>
        </pc:sldMasterMkLst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3378016249" sldId="2147483798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2655740582" sldId="2147483799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2406081322" sldId="2147483800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3138020037" sldId="2147483801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3028240882" sldId="2147483802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1953669953" sldId="2147483803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735622497" sldId="2147483804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1888600582" sldId="2147483805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3710892179" sldId="2147483806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959806035" sldId="2147483807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3699545478" sldId="2147483808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70484511" sldId="2147483809"/>
          </pc:sldLayoutMkLst>
        </pc:sldLayoutChg>
        <pc:sldLayoutChg chg="modTransition">
          <pc:chgData name="" userId="" providerId="" clId="Web-{C4AB3918-CE06-4B32-96F2-CCEEBECEE97F}" dt="2019-07-13T18:54:47.391" v="586"/>
          <pc:sldLayoutMkLst>
            <pc:docMk/>
            <pc:sldMasterMk cId="1238162684" sldId="2147483797"/>
            <pc:sldLayoutMk cId="2070256123" sldId="2147483810"/>
          </pc:sldLayoutMkLst>
        </pc:sldLayoutChg>
      </pc:sldMasterChg>
    </pc:docChg>
  </pc:docChgLst>
  <pc:docChgLst>
    <pc:chgData clId="Web-{DC501419-EF13-432D-AAF8-254D1E1AFCE2}"/>
    <pc:docChg chg="addSld delSld modSld">
      <pc:chgData name="" userId="" providerId="" clId="Web-{DC501419-EF13-432D-AAF8-254D1E1AFCE2}" dt="2019-07-13T19:59:24.751" v="65"/>
      <pc:docMkLst>
        <pc:docMk/>
      </pc:docMkLst>
      <pc:sldChg chg="addSp modSp">
        <pc:chgData name="" userId="" providerId="" clId="Web-{DC501419-EF13-432D-AAF8-254D1E1AFCE2}" dt="2019-07-13T19:43:46.954" v="36" actId="1076"/>
        <pc:sldMkLst>
          <pc:docMk/>
          <pc:sldMk cId="3311737465" sldId="634"/>
        </pc:sldMkLst>
        <pc:spChg chg="mod">
          <ac:chgData name="" userId="" providerId="" clId="Web-{DC501419-EF13-432D-AAF8-254D1E1AFCE2}" dt="2019-07-13T19:42:02.141" v="20" actId="20577"/>
          <ac:spMkLst>
            <pc:docMk/>
            <pc:sldMk cId="3311737465" sldId="634"/>
            <ac:spMk id="2" creationId="{00000000-0000-0000-0000-000000000000}"/>
          </ac:spMkLst>
        </pc:spChg>
        <pc:spChg chg="mod">
          <ac:chgData name="" userId="" providerId="" clId="Web-{DC501419-EF13-432D-AAF8-254D1E1AFCE2}" dt="2019-07-13T19:43:05.313" v="27" actId="20577"/>
          <ac:spMkLst>
            <pc:docMk/>
            <pc:sldMk cId="3311737465" sldId="634"/>
            <ac:spMk id="11" creationId="{00000000-0000-0000-0000-000000000000}"/>
          </ac:spMkLst>
        </pc:spChg>
        <pc:picChg chg="add mod">
          <ac:chgData name="" userId="" providerId="" clId="Web-{DC501419-EF13-432D-AAF8-254D1E1AFCE2}" dt="2019-07-13T19:43:46.954" v="36" actId="1076"/>
          <ac:picMkLst>
            <pc:docMk/>
            <pc:sldMk cId="3311737465" sldId="634"/>
            <ac:picMk id="3" creationId="{70DCF38E-CCD5-46E3-9FD6-EFF55F6A808A}"/>
          </ac:picMkLst>
        </pc:picChg>
      </pc:sldChg>
      <pc:sldChg chg="modSp">
        <pc:chgData name="" userId="" providerId="" clId="Web-{DC501419-EF13-432D-AAF8-254D1E1AFCE2}" dt="2019-07-13T19:50:11.367" v="64" actId="1076"/>
        <pc:sldMkLst>
          <pc:docMk/>
          <pc:sldMk cId="1691297202" sldId="643"/>
        </pc:sldMkLst>
        <pc:picChg chg="mod">
          <ac:chgData name="" userId="" providerId="" clId="Web-{DC501419-EF13-432D-AAF8-254D1E1AFCE2}" dt="2019-07-13T19:50:11.367" v="64" actId="1076"/>
          <ac:picMkLst>
            <pc:docMk/>
            <pc:sldMk cId="1691297202" sldId="643"/>
            <ac:picMk id="5" creationId="{0A33A995-A606-40C3-A3C6-7CFC961908BF}"/>
          </ac:picMkLst>
        </pc:picChg>
      </pc:sldChg>
      <pc:sldChg chg="addSp delSp modSp add replId">
        <pc:chgData name="" userId="" providerId="" clId="Web-{DC501419-EF13-432D-AAF8-254D1E1AFCE2}" dt="2019-07-13T19:48:32.164" v="61" actId="20577"/>
        <pc:sldMkLst>
          <pc:docMk/>
          <pc:sldMk cId="675928766" sldId="647"/>
        </pc:sldMkLst>
        <pc:spChg chg="mod">
          <ac:chgData name="" userId="" providerId="" clId="Web-{DC501419-EF13-432D-AAF8-254D1E1AFCE2}" dt="2019-07-13T19:47:40.382" v="56" actId="20577"/>
          <ac:spMkLst>
            <pc:docMk/>
            <pc:sldMk cId="675928766" sldId="647"/>
            <ac:spMk id="2" creationId="{00000000-0000-0000-0000-000000000000}"/>
          </ac:spMkLst>
        </pc:spChg>
        <pc:spChg chg="mod">
          <ac:chgData name="" userId="" providerId="" clId="Web-{DC501419-EF13-432D-AAF8-254D1E1AFCE2}" dt="2019-07-13T19:48:32.164" v="61" actId="20577"/>
          <ac:spMkLst>
            <pc:docMk/>
            <pc:sldMk cId="675928766" sldId="647"/>
            <ac:spMk id="11" creationId="{00000000-0000-0000-0000-000000000000}"/>
          </ac:spMkLst>
        </pc:spChg>
        <pc:picChg chg="add del mod">
          <ac:chgData name="" userId="" providerId="" clId="Web-{DC501419-EF13-432D-AAF8-254D1E1AFCE2}" dt="2019-07-13T19:43:34.220" v="32"/>
          <ac:picMkLst>
            <pc:docMk/>
            <pc:sldMk cId="675928766" sldId="647"/>
            <ac:picMk id="3" creationId="{832448D4-CB41-4A23-A1F3-EEF8ADCB61EE}"/>
          </ac:picMkLst>
        </pc:picChg>
      </pc:sldChg>
    </pc:docChg>
  </pc:docChgLst>
  <pc:docChgLst>
    <pc:chgData name="Guest User" providerId="Windows Live" clId="Web-{C13B0B75-1EFC-4CFB-A721-AE83F14CB6B1}"/>
    <pc:docChg chg="addSld">
      <pc:chgData name="Guest User" userId="" providerId="Windows Live" clId="Web-{C13B0B75-1EFC-4CFB-A721-AE83F14CB6B1}" dt="2019-07-16T18:27:43.268" v="0"/>
      <pc:docMkLst>
        <pc:docMk/>
      </pc:docMkLst>
    </pc:docChg>
  </pc:docChgLst>
  <pc:docChgLst>
    <pc:chgData name="Guest User" providerId="Windows Live" clId="Web-{B4395E26-0D41-4C8B-9154-9A7181F85C01}"/>
    <pc:docChg chg="modSld">
      <pc:chgData name="Guest User" userId="" providerId="Windows Live" clId="Web-{B4395E26-0D41-4C8B-9154-9A7181F85C01}" dt="2019-07-16T18:51:40.676" v="124"/>
      <pc:docMkLst>
        <pc:docMk/>
      </pc:docMkLst>
      <pc:sldChg chg="addSp delSp modSp">
        <pc:chgData name="Guest User" userId="" providerId="Windows Live" clId="Web-{B4395E26-0D41-4C8B-9154-9A7181F85C01}" dt="2019-07-16T18:51:40.676" v="124"/>
        <pc:sldMkLst>
          <pc:docMk/>
          <pc:sldMk cId="784159571" sldId="286"/>
        </pc:sldMkLst>
        <pc:spChg chg="del">
          <ac:chgData name="Guest User" userId="" providerId="Windows Live" clId="Web-{B4395E26-0D41-4C8B-9154-9A7181F85C01}" dt="2019-07-16T18:30:24.204" v="0"/>
          <ac:spMkLst>
            <pc:docMk/>
            <pc:sldMk cId="784159571" sldId="286"/>
            <ac:spMk id="2" creationId="{00000000-0000-0000-0000-000000000000}"/>
          </ac:spMkLst>
        </pc:spChg>
        <pc:spChg chg="add mod">
          <ac:chgData name="Guest User" userId="" providerId="Windows Live" clId="Web-{B4395E26-0D41-4C8B-9154-9A7181F85C01}" dt="2019-07-16T18:51:40.676" v="124"/>
          <ac:spMkLst>
            <pc:docMk/>
            <pc:sldMk cId="784159571" sldId="286"/>
            <ac:spMk id="7" creationId="{A4DDD4D0-04EE-4390-80C0-7AA8216C730B}"/>
          </ac:spMkLst>
        </pc:spChg>
        <pc:picChg chg="add del mod">
          <ac:chgData name="Guest User" userId="" providerId="Windows Live" clId="Web-{B4395E26-0D41-4C8B-9154-9A7181F85C01}" dt="2019-07-16T18:30:46.736" v="4"/>
          <ac:picMkLst>
            <pc:docMk/>
            <pc:sldMk cId="784159571" sldId="286"/>
            <ac:picMk id="3" creationId="{F803D4A0-206C-4C50-8E57-68BD35861175}"/>
          </ac:picMkLst>
        </pc:picChg>
        <pc:picChg chg="add mod">
          <ac:chgData name="Guest User" userId="" providerId="Windows Live" clId="Web-{B4395E26-0D41-4C8B-9154-9A7181F85C01}" dt="2019-07-16T18:42:54.097" v="70" actId="14100"/>
          <ac:picMkLst>
            <pc:docMk/>
            <pc:sldMk cId="784159571" sldId="286"/>
            <ac:picMk id="5" creationId="{E5119D20-4B2E-4795-8A75-12B3FC6B5428}"/>
          </ac:picMkLst>
        </pc:picChg>
        <pc:picChg chg="add mod">
          <ac:chgData name="Guest User" userId="" providerId="Windows Live" clId="Web-{B4395E26-0D41-4C8B-9154-9A7181F85C01}" dt="2019-07-16T18:45:10.722" v="121" actId="1076"/>
          <ac:picMkLst>
            <pc:docMk/>
            <pc:sldMk cId="784159571" sldId="286"/>
            <ac:picMk id="8" creationId="{4ADE62F1-9220-4123-A73B-7AB8608B6946}"/>
          </ac:picMkLst>
        </pc:picChg>
        <pc:picChg chg="add mod">
          <ac:chgData name="Guest User" userId="" providerId="Windows Live" clId="Web-{B4395E26-0D41-4C8B-9154-9A7181F85C01}" dt="2019-07-16T18:43:15.113" v="76" actId="1076"/>
          <ac:picMkLst>
            <pc:docMk/>
            <pc:sldMk cId="784159571" sldId="286"/>
            <ac:picMk id="10" creationId="{8091D975-19CF-4A9A-89FD-E37BA2527DBE}"/>
          </ac:picMkLst>
        </pc:picChg>
        <pc:picChg chg="add mod">
          <ac:chgData name="Guest User" userId="" providerId="Windows Live" clId="Web-{B4395E26-0D41-4C8B-9154-9A7181F85C01}" dt="2019-07-16T18:45:13.785" v="122" actId="1076"/>
          <ac:picMkLst>
            <pc:docMk/>
            <pc:sldMk cId="784159571" sldId="286"/>
            <ac:picMk id="12" creationId="{DE5316F3-6E7D-45A4-B137-2E45DA292D4D}"/>
          </ac:picMkLst>
        </pc:picChg>
      </pc:sldChg>
    </pc:docChg>
  </pc:docChgLst>
  <pc:docChgLst>
    <pc:chgData name="Brendon Unland" userId="4b207c65562ec4c2" providerId="Windows Live" clId="Web-{649C172D-67F5-4DB6-A8CF-0D31882AA409}"/>
    <pc:docChg chg="modSld">
      <pc:chgData name="Brendon Unland" userId="4b207c65562ec4c2" providerId="Windows Live" clId="Web-{649C172D-67F5-4DB6-A8CF-0D31882AA409}" dt="2019-07-17T14:35:19.602" v="284" actId="20577"/>
      <pc:docMkLst>
        <pc:docMk/>
      </pc:docMkLst>
      <pc:sldChg chg="modSp">
        <pc:chgData name="Brendon Unland" userId="4b207c65562ec4c2" providerId="Windows Live" clId="Web-{649C172D-67F5-4DB6-A8CF-0D31882AA409}" dt="2019-07-17T14:35:17.414" v="283" actId="20577"/>
        <pc:sldMkLst>
          <pc:docMk/>
          <pc:sldMk cId="1363848797" sldId="648"/>
        </pc:sldMkLst>
        <pc:spChg chg="mod">
          <ac:chgData name="Brendon Unland" userId="4b207c65562ec4c2" providerId="Windows Live" clId="Web-{649C172D-67F5-4DB6-A8CF-0D31882AA409}" dt="2019-07-17T14:35:17.414" v="283" actId="20577"/>
          <ac:spMkLst>
            <pc:docMk/>
            <pc:sldMk cId="1363848797" sldId="648"/>
            <ac:spMk id="4" creationId="{5891F9B6-7E33-4D52-B571-07D5CF403AF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3038475" cy="466725"/>
          </a:xfrm>
          <a:prstGeom prst="rect">
            <a:avLst/>
          </a:prstGeom>
        </p:spPr>
        <p:txBody>
          <a:bodyPr vert="horz" lIns="91411" tIns="45705" rIns="91411" bIns="4570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40" y="2"/>
            <a:ext cx="3038475" cy="466725"/>
          </a:xfrm>
          <a:prstGeom prst="rect">
            <a:avLst/>
          </a:prstGeom>
        </p:spPr>
        <p:txBody>
          <a:bodyPr vert="horz" lIns="91411" tIns="45705" rIns="91411" bIns="45705" rtlCol="0"/>
          <a:lstStyle>
            <a:lvl1pPr algn="r">
              <a:defRPr sz="1200"/>
            </a:lvl1pPr>
          </a:lstStyle>
          <a:p>
            <a:fld id="{4EE46A76-8EB5-4D46-B218-B21A096D49AD}" type="datetimeFigureOut">
              <a:rPr lang="en-US" smtClean="0"/>
              <a:t>7/19/2019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3" y="8829678"/>
            <a:ext cx="3038475" cy="466725"/>
          </a:xfrm>
          <a:prstGeom prst="rect">
            <a:avLst/>
          </a:prstGeom>
        </p:spPr>
        <p:txBody>
          <a:bodyPr vert="horz" lIns="91411" tIns="45705" rIns="91411" bIns="4570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40" y="8829678"/>
            <a:ext cx="3038475" cy="466725"/>
          </a:xfrm>
          <a:prstGeom prst="rect">
            <a:avLst/>
          </a:prstGeom>
        </p:spPr>
        <p:txBody>
          <a:bodyPr vert="horz" lIns="91411" tIns="45705" rIns="91411" bIns="45705" rtlCol="0" anchor="b"/>
          <a:lstStyle>
            <a:lvl1pPr algn="r">
              <a:defRPr sz="1200"/>
            </a:lvl1pPr>
          </a:lstStyle>
          <a:p>
            <a:fld id="{D731F0D5-A9BB-4D53-86EE-08A70224D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797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eg>
</file>

<file path=ppt/media/image16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6434"/>
          </a:xfrm>
          <a:prstGeom prst="rect">
            <a:avLst/>
          </a:prstGeom>
        </p:spPr>
        <p:txBody>
          <a:bodyPr vert="horz" lIns="93138" tIns="46570" rIns="93138" bIns="4657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1"/>
            <a:ext cx="3037840" cy="466434"/>
          </a:xfrm>
          <a:prstGeom prst="rect">
            <a:avLst/>
          </a:prstGeom>
        </p:spPr>
        <p:txBody>
          <a:bodyPr vert="horz" lIns="93138" tIns="46570" rIns="93138" bIns="46570" rtlCol="0"/>
          <a:lstStyle>
            <a:lvl1pPr algn="r">
              <a:defRPr sz="1200"/>
            </a:lvl1pPr>
          </a:lstStyle>
          <a:p>
            <a:fld id="{9C707BD6-178E-46C2-80DA-B538D25004CC}" type="datetimeFigureOut">
              <a:rPr lang="en-US" smtClean="0"/>
              <a:t>7/19/2019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38" tIns="46570" rIns="93138" bIns="4657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38" tIns="46570" rIns="93138" bIns="4657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71"/>
            <a:ext cx="3037840" cy="466433"/>
          </a:xfrm>
          <a:prstGeom prst="rect">
            <a:avLst/>
          </a:prstGeom>
        </p:spPr>
        <p:txBody>
          <a:bodyPr vert="horz" lIns="93138" tIns="46570" rIns="93138" bIns="4657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71"/>
            <a:ext cx="3037840" cy="466433"/>
          </a:xfrm>
          <a:prstGeom prst="rect">
            <a:avLst/>
          </a:prstGeom>
        </p:spPr>
        <p:txBody>
          <a:bodyPr vert="horz" lIns="93138" tIns="46570" rIns="93138" bIns="46570" rtlCol="0" anchor="b"/>
          <a:lstStyle>
            <a:lvl1pPr algn="r">
              <a:defRPr sz="1200"/>
            </a:lvl1pPr>
          </a:lstStyle>
          <a:p>
            <a:fld id="{EBB09B0E-C452-4970-8A10-73DBBDCC49F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872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B09B0E-C452-4970-8A10-73DBBDCC49F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5394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494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453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661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73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5209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854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152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189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910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147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726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451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8262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869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6213" y="120650"/>
            <a:ext cx="2722562" cy="15319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46951" y="1762113"/>
            <a:ext cx="8725440" cy="5083516"/>
          </a:xfrm>
        </p:spPr>
        <p:txBody>
          <a:bodyPr>
            <a:normAutofit/>
          </a:bodyPr>
          <a:lstStyle/>
          <a:p>
            <a:pPr defTabSz="968944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50954-6DD1-443D-9202-6A84EC8B5166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400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801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603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9806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954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48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7025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3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574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6081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603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802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603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824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603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366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5622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860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089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0902" y="5931408"/>
            <a:ext cx="1793128" cy="9387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584" y="6093149"/>
            <a:ext cx="3702740" cy="764851"/>
          </a:xfrm>
          <a:prstGeom prst="rect">
            <a:avLst/>
          </a:prstGeom>
        </p:spPr>
      </p:pic>
      <p:sp>
        <p:nvSpPr>
          <p:cNvPr id="98" name="Slide Number Placeholder 3"/>
          <p:cNvSpPr txBox="1">
            <a:spLocks/>
          </p:cNvSpPr>
          <p:nvPr userDrawn="1"/>
        </p:nvSpPr>
        <p:spPr bwMode="auto">
          <a:xfrm>
            <a:off x="11798300" y="6629400"/>
            <a:ext cx="4572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r">
              <a:defRPr/>
            </a:pPr>
            <a:fld id="{0708448F-99E9-40AC-991A-BF66708FBCC2}" type="slidenum">
              <a:rPr lang="en-US" sz="1000" b="1" i="1">
                <a:solidFill>
                  <a:srgbClr val="000000"/>
                </a:solidFill>
                <a:cs typeface="Arial" pitchFamily="34" charset="0"/>
              </a:rPr>
              <a:pPr algn="r">
                <a:defRPr/>
              </a:pPr>
              <a:t>‹#›</a:t>
            </a:fld>
            <a:endParaRPr lang="en-US" sz="1000" b="1" i="1" dirty="0">
              <a:solidFill>
                <a:srgbClr val="000000"/>
              </a:solidFill>
              <a:cs typeface="Arial" pitchFamily="34" charset="0"/>
            </a:endParaRPr>
          </a:p>
        </p:txBody>
      </p:sp>
      <p:sp>
        <p:nvSpPr>
          <p:cNvPr id="99" name="Parallelogram 98"/>
          <p:cNvSpPr/>
          <p:nvPr userDrawn="1"/>
        </p:nvSpPr>
        <p:spPr>
          <a:xfrm>
            <a:off x="-5604" y="6629400"/>
            <a:ext cx="12203954" cy="45719"/>
          </a:xfrm>
          <a:prstGeom prst="parallelogram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34112" y="6236208"/>
            <a:ext cx="272415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162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  <p:sldLayoutId id="2147483810" r:id="rId13"/>
  </p:sldLayoutIdLst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cid:ii_jy4lyg2h0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kwalinskas.ctr@technicacorp.com" TargetMode="External"/><Relationship Id="rId2" Type="http://schemas.openxmlformats.org/officeDocument/2006/relationships/hyperlink" Target="mailto:chadwick@multiplex.studio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mailto:ron@basilsecurity.com" TargetMode="External"/><Relationship Id="rId4" Type="http://schemas.openxmlformats.org/officeDocument/2006/relationships/hyperlink" Target="mailto:bunland@technicacorp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E5119D20-4B2E-4795-8A75-12B3FC6B5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" y="-412"/>
            <a:ext cx="12184565" cy="6877411"/>
          </a:xfrm>
          <a:prstGeom prst="rect">
            <a:avLst/>
          </a:prstGeom>
        </p:spPr>
      </p:pic>
      <p:sp>
        <p:nvSpPr>
          <p:cNvPr id="7" name="TextBox 1">
            <a:extLst>
              <a:ext uri="{FF2B5EF4-FFF2-40B4-BE49-F238E27FC236}">
                <a16:creationId xmlns:a16="http://schemas.microsoft.com/office/drawing/2014/main" id="{A4DDD4D0-04EE-4390-80C0-7AA8216C730B}"/>
              </a:ext>
            </a:extLst>
          </p:cNvPr>
          <p:cNvSpPr txBox="1"/>
          <p:nvPr/>
        </p:nvSpPr>
        <p:spPr>
          <a:xfrm>
            <a:off x="617050" y="575478"/>
            <a:ext cx="5482356" cy="42473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hangingPunct="0"/>
            <a:r>
              <a:rPr lang="en-US" sz="4500" dirty="0">
                <a:solidFill>
                  <a:schemeClr val="bg1"/>
                </a:solidFill>
                <a:latin typeface="Segoe UI Black"/>
                <a:ea typeface="Segoe UI Black"/>
                <a:cs typeface="Segoe UI Black"/>
              </a:rPr>
              <a:t>Observation &amp; </a:t>
            </a:r>
            <a:br>
              <a:rPr lang="en-US" sz="4500" dirty="0">
                <a:latin typeface="Segoe UI Black"/>
                <a:ea typeface="Segoe UI Black"/>
                <a:cs typeface="Segoe UI Black"/>
              </a:rPr>
            </a:br>
            <a:r>
              <a:rPr lang="en-US" sz="4500" dirty="0">
                <a:solidFill>
                  <a:schemeClr val="bg1"/>
                </a:solidFill>
                <a:latin typeface="Segoe UI Black"/>
                <a:ea typeface="Segoe UI Black"/>
                <a:cs typeface="Segoe UI Black"/>
              </a:rPr>
              <a:t>Orientation for </a:t>
            </a:r>
            <a:endParaRPr lang="en-US" sz="450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pPr hangingPunct="0"/>
            <a:r>
              <a:rPr lang="en-US" sz="4500" dirty="0">
                <a:solidFill>
                  <a:schemeClr val="bg1"/>
                </a:solidFill>
                <a:latin typeface="Segoe UI Black"/>
                <a:ea typeface="Segoe UI Black"/>
                <a:cs typeface="Segoe UI Black"/>
              </a:rPr>
              <a:t>Multi-Domain </a:t>
            </a:r>
            <a:br>
              <a:rPr lang="en-US" sz="4500" dirty="0">
                <a:latin typeface="Segoe UI Black"/>
                <a:ea typeface="Segoe UI Black"/>
                <a:cs typeface="Segoe UI Black"/>
              </a:rPr>
            </a:br>
            <a:r>
              <a:rPr lang="en-US" sz="4500" dirty="0">
                <a:solidFill>
                  <a:schemeClr val="bg1"/>
                </a:solidFill>
                <a:latin typeface="Segoe UI Black"/>
                <a:ea typeface="Segoe UI Black"/>
                <a:cs typeface="Segoe UI Black"/>
              </a:rPr>
              <a:t>Operations with </a:t>
            </a:r>
            <a:br>
              <a:rPr lang="en-US" sz="4500" dirty="0">
                <a:latin typeface="Segoe UI Black"/>
                <a:ea typeface="Segoe UI Black"/>
                <a:cs typeface="Segoe UI Black"/>
              </a:rPr>
            </a:br>
            <a:r>
              <a:rPr lang="en-US" sz="4500" dirty="0">
                <a:solidFill>
                  <a:schemeClr val="bg1"/>
                </a:solidFill>
                <a:latin typeface="Segoe UI Black"/>
                <a:ea typeface="Segoe UI Black"/>
                <a:cs typeface="Segoe UI Black"/>
              </a:rPr>
              <a:t>an Intelligent </a:t>
            </a:r>
            <a:br>
              <a:rPr lang="en-US" sz="4500" dirty="0">
                <a:latin typeface="Segoe UI Black"/>
                <a:ea typeface="Segoe UI Black"/>
                <a:cs typeface="Segoe UI Black"/>
              </a:rPr>
            </a:br>
            <a:r>
              <a:rPr lang="en-US" sz="4500" dirty="0">
                <a:solidFill>
                  <a:schemeClr val="bg1"/>
                </a:solidFill>
                <a:latin typeface="Segoe UI Black"/>
                <a:ea typeface="Segoe UI Black"/>
                <a:cs typeface="Segoe UI Black"/>
              </a:rPr>
              <a:t>Tactical Fog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4ADE62F1-9220-4123-A73B-7AB8608B6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59" y="6207861"/>
            <a:ext cx="2695575" cy="352425"/>
          </a:xfrm>
          <a:prstGeom prst="rect">
            <a:avLst/>
          </a:prstGeom>
        </p:spPr>
      </p:pic>
      <p:pic>
        <p:nvPicPr>
          <p:cNvPr id="10" name="Picture 10" descr="A picture containing vector graphics&#10;&#10;Description generated with high confidence">
            <a:extLst>
              <a:ext uri="{FF2B5EF4-FFF2-40B4-BE49-F238E27FC236}">
                <a16:creationId xmlns:a16="http://schemas.microsoft.com/office/drawing/2014/main" id="{8091D975-19CF-4A9A-89FD-E37BA2527D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3546" y="5952511"/>
            <a:ext cx="1367883" cy="816660"/>
          </a:xfrm>
          <a:prstGeom prst="rect">
            <a:avLst/>
          </a:prstGeom>
        </p:spPr>
      </p:pic>
      <p:pic>
        <p:nvPicPr>
          <p:cNvPr id="12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E5316F3-6E7D-45A4-B137-2E45DA292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0864" y="6063290"/>
            <a:ext cx="3402980" cy="68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15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064E-4002-4EC5-A705-57E23C918DE5}"/>
              </a:ext>
            </a:extLst>
          </p:cNvPr>
          <p:cNvSpPr txBox="1">
            <a:spLocks/>
          </p:cNvSpPr>
          <p:nvPr/>
        </p:nvSpPr>
        <p:spPr>
          <a:xfrm>
            <a:off x="401062" y="236325"/>
            <a:ext cx="11327641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Technica </a:t>
            </a:r>
            <a:r>
              <a:rPr lang="en-US" sz="3600" dirty="0" err="1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SmartFog</a:t>
            </a: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Capabilities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BD6568B-21E5-47E7-99E2-8299C4EA2A8E}"/>
              </a:ext>
            </a:extLst>
          </p:cNvPr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891F9B6-7E33-4D52-B571-07D5CF403AF8}"/>
              </a:ext>
            </a:extLst>
          </p:cNvPr>
          <p:cNvSpPr txBox="1"/>
          <p:nvPr/>
        </p:nvSpPr>
        <p:spPr>
          <a:xfrm>
            <a:off x="476738" y="1039446"/>
            <a:ext cx="11251966" cy="51706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Technica has numerous AI &amp; System-level microservices available (or </a:t>
            </a:r>
            <a:r>
              <a:rPr lang="en-US" sz="3000" dirty="0" err="1">
                <a:latin typeface="Segoe UI"/>
                <a:ea typeface="Segoe UI" panose="020B0502040204020203" pitchFamily="34" charset="0"/>
                <a:cs typeface="Segoe UI"/>
              </a:rPr>
              <a:t>roadmapped</a:t>
            </a: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) in the </a:t>
            </a:r>
            <a:r>
              <a:rPr lang="en-US" sz="3000" dirty="0" err="1">
                <a:latin typeface="Segoe UI"/>
                <a:ea typeface="Segoe UI" panose="020B0502040204020203" pitchFamily="34" charset="0"/>
                <a:cs typeface="Segoe UI"/>
              </a:rPr>
              <a:t>SmartFog</a:t>
            </a: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 Catalog that can be leveraged in MDO scenarios including: </a:t>
            </a:r>
            <a:endParaRPr lang="en-US" sz="3000">
              <a:latin typeface="Segoe UI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Anomaly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Object Recognition/ 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 err="1">
                <a:latin typeface="Segoe UI"/>
                <a:ea typeface="Segoe UI" panose="020B0502040204020203" pitchFamily="34" charset="0"/>
                <a:cs typeface="Segoe UI"/>
              </a:rPr>
              <a:t>DeepFake</a:t>
            </a: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 Creation/ Detection (multi-modal)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Blind Modulation 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RF Prioritization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Natural Language Processing/ Translation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Federated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Segoe UI"/>
                <a:ea typeface="Segoe UI" panose="020B0502040204020203" pitchFamily="34" charset="0"/>
                <a:cs typeface="Segoe UI"/>
              </a:rPr>
              <a:t>D-DIL Services</a:t>
            </a:r>
          </a:p>
        </p:txBody>
      </p:sp>
    </p:spTree>
    <p:extLst>
      <p:ext uri="{BB962C8B-B14F-4D97-AF65-F5344CB8AC3E}">
        <p14:creationId xmlns:p14="http://schemas.microsoft.com/office/powerpoint/2010/main" val="136384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2" y="236325"/>
            <a:ext cx="11327641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 err="1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Technica</a:t>
            </a: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SmartFog</a:t>
            </a: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Platform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FedLearning_Clips1">
            <a:hlinkClick r:id="" action="ppaction://media"/>
            <a:extLst>
              <a:ext uri="{FF2B5EF4-FFF2-40B4-BE49-F238E27FC236}">
                <a16:creationId xmlns:a16="http://schemas.microsoft.com/office/drawing/2014/main" id="{7CA12E51-C816-4E8B-9723-50584CAD68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59751" y="933609"/>
            <a:ext cx="8875059" cy="49922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965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3000">
        <p:fade/>
      </p:transition>
    </mc:Choice>
    <mc:Fallback xmlns="">
      <p:transition spd="slow" advClick="0" advTm="1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4" y="236325"/>
            <a:ext cx="1132764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Faster OODA Loop &amp; AI Neural Networks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Rectangle 8">
            <a:extLst>
              <a:ext uri="{FF2B5EF4-FFF2-40B4-BE49-F238E27FC236}">
                <a16:creationId xmlns:a16="http://schemas.microsoft.com/office/drawing/2014/main" id="{0073E5F3-C485-4024-8D73-53373F8809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063" y="937823"/>
            <a:ext cx="11650550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en-US" sz="3200" b="1" dirty="0">
                <a:solidFill>
                  <a:srgbClr val="000000"/>
                </a:solidFill>
                <a:latin typeface="Segoe UI"/>
                <a:ea typeface="Arial Unicode MS"/>
                <a:cs typeface="Arial Unicode MS"/>
              </a:rPr>
              <a:t>Observe: </a:t>
            </a:r>
            <a:r>
              <a:rPr lang="en-US" altLang="en-US" sz="3200" dirty="0">
                <a:solidFill>
                  <a:srgbClr val="000000"/>
                </a:solidFill>
                <a:latin typeface="Segoe UI"/>
                <a:ea typeface="Arial Unicode MS"/>
                <a:cs typeface="Arial Unicode MS"/>
              </a:rPr>
              <a:t>build a comprehensive picture of the situation with as much accuracy as possible.</a:t>
            </a:r>
            <a:endParaRPr lang="fr-FR" altLang="en-US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Segoe UI"/>
              <a:ea typeface="Arial Unicode MS"/>
              <a:cs typeface="Arial Unicode MS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en-US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egoe UI"/>
                <a:ea typeface="Arial Unicode MS"/>
                <a:cs typeface="Arial Unicode MS"/>
              </a:rPr>
              <a:t>Orient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egoe UI"/>
                <a:ea typeface="Arial Unicode MS"/>
                <a:cs typeface="Arial Unicode MS"/>
              </a:rPr>
              <a:t>: find mismatches: errors in your previous judgement or in the judgement of others.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egoe UI"/>
                <a:ea typeface="Arial Unicode MS"/>
                <a:cs typeface="Arial Unicode MS"/>
              </a:rPr>
              <a:t>Decide:</a:t>
            </a:r>
            <a:r>
              <a:rPr lang="en-US" altLang="en-US" sz="3200" b="1" dirty="0">
                <a:solidFill>
                  <a:srgbClr val="000000"/>
                </a:solidFill>
                <a:latin typeface="Segoe UI"/>
                <a:ea typeface="Arial Unicode MS"/>
                <a:cs typeface="Arial Unicode MS"/>
              </a:rPr>
              <a:t> 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egoe UI"/>
                <a:ea typeface="Arial Unicode MS"/>
                <a:cs typeface="Arial Unicode MS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egoe UI"/>
                <a:ea typeface="Arial Unicode MS"/>
                <a:cs typeface="Arial Unicode MS"/>
              </a:rPr>
              <a:t>having gathered information and oriented ourselves, we must make an informed decision.</a:t>
            </a:r>
            <a:endParaRPr lang="en-US" altLang="en-US" sz="3200" b="0" i="0" u="none" strike="noStrike" cap="none" normalizeH="0" baseline="0" dirty="0">
              <a:ln>
                <a:noFill/>
              </a:ln>
              <a:effectLst/>
              <a:latin typeface="Segoe UI"/>
              <a:cs typeface="Segoe UI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egoe UI"/>
                <a:ea typeface="Arial Unicode MS"/>
                <a:cs typeface="Arial Unicode MS"/>
              </a:rPr>
              <a:t>Act: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egoe UI"/>
                <a:ea typeface="Arial Unicode MS"/>
                <a:cs typeface="Arial Unicode MS"/>
              </a:rPr>
              <a:t>execute the decision and then </a:t>
            </a:r>
            <a:r>
              <a:rPr kumimoji="0" lang="pt-PT" altLang="en-US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egoe UI"/>
                <a:ea typeface="Arial Unicode MS"/>
                <a:cs typeface="Arial Unicode MS"/>
              </a:rPr>
              <a:t>Observe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egoe UI"/>
                <a:ea typeface="Arial Unicode MS"/>
                <a:cs typeface="Arial Unicode MS"/>
              </a:rPr>
              <a:t>the results.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62549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4" y="236325"/>
            <a:ext cx="1132764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Faster OODA Loop &amp; AI Neural Networks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7356FB1-2C52-4352-9178-D48331E008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646" y="1305689"/>
            <a:ext cx="8358473" cy="433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6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4" y="236325"/>
            <a:ext cx="1132764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Federated Learning with </a:t>
            </a:r>
            <a:r>
              <a:rPr lang="en-US" sz="3600" dirty="0" err="1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SmartFog</a:t>
            </a:r>
            <a:endParaRPr lang="en-US" sz="3600" dirty="0">
              <a:solidFill>
                <a:srgbClr val="00000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" name="FedLearning_Clips2">
            <a:hlinkClick r:id="" action="ppaction://media"/>
            <a:extLst>
              <a:ext uri="{FF2B5EF4-FFF2-40B4-BE49-F238E27FC236}">
                <a16:creationId xmlns:a16="http://schemas.microsoft.com/office/drawing/2014/main" id="{E33FD487-0176-41D0-A883-A6ED7A12CF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67543" y="881743"/>
            <a:ext cx="8936531" cy="50267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06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3000">
        <p:fade/>
      </p:transition>
    </mc:Choice>
    <mc:Fallback xmlns="">
      <p:transition spd="slow" advClick="0" advTm="2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4" y="236325"/>
            <a:ext cx="1132764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Federated Learning with </a:t>
            </a:r>
            <a:r>
              <a:rPr lang="en-US" sz="3600" dirty="0" err="1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SmartFog</a:t>
            </a:r>
            <a:endParaRPr lang="en-US" sz="3600" dirty="0">
              <a:solidFill>
                <a:srgbClr val="00000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" name="FedLearning_Clips3">
            <a:hlinkClick r:id="" action="ppaction://media"/>
            <a:extLst>
              <a:ext uri="{FF2B5EF4-FFF2-40B4-BE49-F238E27FC236}">
                <a16:creationId xmlns:a16="http://schemas.microsoft.com/office/drawing/2014/main" id="{0F79BA2E-E78E-46EE-A7B4-735BA4A2FE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7241" y="937823"/>
            <a:ext cx="8821465" cy="49620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745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9000">
        <p:fade/>
      </p:transition>
    </mc:Choice>
    <mc:Fallback xmlns="">
      <p:transition spd="slow" advClick="0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4" y="236325"/>
            <a:ext cx="1132764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defRPr/>
            </a:pPr>
            <a:r>
              <a:rPr lang="en-US" sz="3200" dirty="0">
                <a:latin typeface="Segoe UI Black"/>
                <a:ea typeface="+mn-lt"/>
                <a:cs typeface="+mn-lt"/>
              </a:rPr>
              <a:t>What is Basil?</a:t>
            </a:r>
            <a:endParaRPr lang="en-US" sz="3200" dirty="0">
              <a:latin typeface="Segoe UI Black"/>
              <a:ea typeface="Segoe UI Black"/>
              <a:cs typeface="Segoe UI Black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063" y="1147808"/>
            <a:ext cx="11595866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>
                <a:latin typeface="Segoe UI"/>
                <a:ea typeface="+mn-lt"/>
                <a:cs typeface="+mn-lt"/>
              </a:rPr>
              <a:t>Blockchain-based, distributed security policy system</a:t>
            </a:r>
            <a:endParaRPr lang="en-US" sz="3200" dirty="0">
              <a:latin typeface="Segoe UI"/>
              <a:cs typeface="Segoe U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latin typeface="Segoe UI"/>
                <a:ea typeface="+mn-lt"/>
                <a:cs typeface="+mn-lt"/>
              </a:rPr>
              <a:t>Controls other software, systems, or data access</a:t>
            </a:r>
            <a:endParaRPr lang="en-US" sz="3200" dirty="0">
              <a:latin typeface="Segoe UI"/>
              <a:cs typeface="Segoe U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latin typeface="Segoe UI"/>
                <a:ea typeface="+mn-lt"/>
                <a:cs typeface="+mn-lt"/>
              </a:rPr>
              <a:t>Opensource policy programming language</a:t>
            </a:r>
            <a:endParaRPr lang="en-US" sz="3200" dirty="0">
              <a:latin typeface="Segoe UI"/>
              <a:cs typeface="Segoe U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latin typeface="Segoe UI"/>
                <a:ea typeface="+mn-lt"/>
                <a:cs typeface="+mn-lt"/>
              </a:rPr>
              <a:t>Attribute based access control (ABAC)</a:t>
            </a:r>
            <a:endParaRPr lang="en-US" sz="3200" dirty="0">
              <a:latin typeface="Segoe UI"/>
              <a:cs typeface="Segoe U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latin typeface="Segoe UI"/>
                <a:ea typeface="+mn-lt"/>
                <a:cs typeface="+mn-lt"/>
              </a:rPr>
              <a:t>Smart Policies integrate systems with APIs</a:t>
            </a:r>
            <a:endParaRPr lang="en-US" sz="3200" dirty="0">
              <a:latin typeface="Segoe UI"/>
              <a:cs typeface="Segoe U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latin typeface="Segoe UI"/>
                <a:ea typeface="+mn-lt"/>
                <a:cs typeface="+mn-lt"/>
              </a:rPr>
              <a:t>Gracefully tolerates D-DIL conditions</a:t>
            </a:r>
            <a:endParaRPr lang="en-US" sz="3200" dirty="0">
              <a:latin typeface="Segoe UI"/>
              <a:cs typeface="Segoe UI"/>
            </a:endParaRPr>
          </a:p>
          <a:p>
            <a:endParaRPr lang="en-US" sz="2400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4" descr="A picture containing object&#10;&#10;Description generated with very high confidence">
            <a:extLst>
              <a:ext uri="{FF2B5EF4-FFF2-40B4-BE49-F238E27FC236}">
                <a16:creationId xmlns:a16="http://schemas.microsoft.com/office/drawing/2014/main" id="{70DCF38E-CCD5-46E3-9FD6-EFF55F6A8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075" y="4642334"/>
            <a:ext cx="4426688" cy="114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73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4" y="236325"/>
            <a:ext cx="1132764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defRPr/>
            </a:pPr>
            <a:r>
              <a:rPr lang="en-US" sz="3200" dirty="0">
                <a:latin typeface="Segoe UI Black"/>
                <a:ea typeface="+mn-lt"/>
                <a:cs typeface="+mn-lt"/>
              </a:rPr>
              <a:t>Basil for MDO</a:t>
            </a:r>
            <a:endParaRPr lang="en-US" sz="3200" dirty="0">
              <a:latin typeface="Segoe UI Black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062" y="1147808"/>
            <a:ext cx="11440033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Policy-based information classification</a:t>
            </a:r>
            <a:endParaRPr lang="en-US" sz="3200" dirty="0">
              <a:latin typeface="Segoe UI"/>
              <a:cs typeface="Segoe U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Multi-level data encryption</a:t>
            </a:r>
            <a:endParaRPr lang="en-US" dirty="0">
              <a:cs typeface="Arial" panose="020B060402020202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Hardware configuration security</a:t>
            </a:r>
            <a:endParaRPr lang="en-US" dirty="0">
              <a:cs typeface="Arial" panose="020B060402020202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Development and operations security ("</a:t>
            </a:r>
            <a:r>
              <a:rPr lang="en-US" sz="3200" dirty="0" err="1">
                <a:ea typeface="+mn-lt"/>
                <a:cs typeface="+mn-lt"/>
              </a:rPr>
              <a:t>DevSecOps</a:t>
            </a:r>
            <a:r>
              <a:rPr lang="en-US" sz="3200" dirty="0">
                <a:ea typeface="+mn-lt"/>
                <a:cs typeface="+mn-lt"/>
              </a:rPr>
              <a:t>")</a:t>
            </a:r>
            <a:endParaRPr lang="en-US" dirty="0">
              <a:cs typeface="Arial" panose="020B060402020202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System automation</a:t>
            </a:r>
            <a:endParaRPr lang="en-US" dirty="0">
              <a:cs typeface="Arial" panose="020B060402020202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Application security</a:t>
            </a:r>
            <a:endParaRPr lang="en-US" dirty="0">
              <a:cs typeface="Arial" panose="020B0604020202020204"/>
            </a:endParaRPr>
          </a:p>
          <a:p>
            <a:endParaRPr lang="en-US" sz="2400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92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86298-679A-4061-BA7A-CC8796487768}"/>
              </a:ext>
            </a:extLst>
          </p:cNvPr>
          <p:cNvSpPr txBox="1">
            <a:spLocks/>
          </p:cNvSpPr>
          <p:nvPr/>
        </p:nvSpPr>
        <p:spPr>
          <a:xfrm>
            <a:off x="401064" y="236325"/>
            <a:ext cx="1132764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defRPr/>
            </a:pPr>
            <a:r>
              <a:rPr lang="en-US" sz="3200" dirty="0">
                <a:latin typeface="Segoe UI Black"/>
                <a:ea typeface="+mn-lt"/>
                <a:cs typeface="+mn-lt"/>
              </a:rPr>
              <a:t>Basil Multi-Domain Node Propagation</a:t>
            </a:r>
            <a:endParaRPr lang="en-US" sz="3200" dirty="0">
              <a:latin typeface="Segoe UI Black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B79EF4-DA99-444F-A19E-763495BD94BF}"/>
              </a:ext>
            </a:extLst>
          </p:cNvPr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EFB84E7A-81EA-4D94-92F7-11F18A5B96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" descr="mdo_basil_global.png">
            <a:extLst>
              <a:ext uri="{FF2B5EF4-FFF2-40B4-BE49-F238E27FC236}">
                <a16:creationId xmlns:a16="http://schemas.microsoft.com/office/drawing/2014/main" id="{4BC31C7E-F337-496E-BA6E-D5893A03D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220" y="1092785"/>
            <a:ext cx="5251559" cy="494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534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4" y="236325"/>
            <a:ext cx="1132764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/>
                <a:ea typeface="Segoe UI Black"/>
                <a:cs typeface="Segoe UI Black"/>
              </a:rPr>
              <a:t>Systems of Systems Team Approach</a:t>
            </a:r>
            <a:endParaRPr lang="en-US" sz="3600" dirty="0">
              <a:solidFill>
                <a:srgbClr val="00000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1063" y="1147808"/>
            <a:ext cx="11595866" cy="40318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200" dirty="0" err="1">
                <a:latin typeface="Segoe UI"/>
                <a:cs typeface="Segoe UI"/>
              </a:rPr>
              <a:t>MultiPlex.studio</a:t>
            </a:r>
            <a:r>
              <a:rPr lang="en-US" sz="3200" dirty="0">
                <a:latin typeface="Segoe UI"/>
                <a:cs typeface="Segoe UI"/>
              </a:rPr>
              <a:t> was formed to tackle the AFWERX MDO Challenge by several subject matter experts in enterprise architecture, technical architecture, Multi-Domain Operations and military communications.</a:t>
            </a:r>
            <a:endParaRPr lang="en-US" sz="3200" dirty="0">
              <a:latin typeface="Segoe UI"/>
              <a:cs typeface="Segoe UI" panose="020B0502040204020203" pitchFamily="34" charset="0"/>
            </a:endParaRPr>
          </a:p>
          <a:p>
            <a:endParaRPr lang="en-US" sz="3200" dirty="0">
              <a:latin typeface="Segoe UI"/>
              <a:cs typeface="Segoe UI" panose="020B0502040204020203" pitchFamily="34" charset="0"/>
            </a:endParaRPr>
          </a:p>
          <a:p>
            <a:r>
              <a:rPr lang="en-US" sz="3200" dirty="0">
                <a:latin typeface="Segoe UI"/>
                <a:cs typeface="Segoe UI"/>
              </a:rPr>
              <a:t>Our Systems of System approach is the key to successful implementation and leverages the combined expertise at </a:t>
            </a:r>
            <a:r>
              <a:rPr lang="en-US" sz="3200" dirty="0" err="1">
                <a:latin typeface="Segoe UI"/>
                <a:cs typeface="Segoe UI"/>
              </a:rPr>
              <a:t>Multiplex.studio</a:t>
            </a:r>
            <a:r>
              <a:rPr lang="en-US" sz="3200" dirty="0">
                <a:latin typeface="Segoe UI"/>
                <a:cs typeface="Segoe UI"/>
              </a:rPr>
              <a:t>, Technica, and Basil.</a:t>
            </a:r>
            <a:endParaRPr lang="en-US" sz="3200" dirty="0">
              <a:latin typeface="Segoe UI"/>
              <a:cs typeface="Segoe UI" panose="020B0502040204020203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48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2807495" y="236325"/>
            <a:ext cx="617220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Multi-Domain Operations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DCA0F31-C41D-4B85-9A0A-2D180A6A55AB}"/>
              </a:ext>
            </a:extLst>
          </p:cNvPr>
          <p:cNvSpPr txBox="1"/>
          <p:nvPr/>
        </p:nvSpPr>
        <p:spPr>
          <a:xfrm>
            <a:off x="401062" y="1058132"/>
            <a:ext cx="11327641" cy="45243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200" dirty="0">
                <a:latin typeface="Segoe UI"/>
                <a:ea typeface="Segoe UI" panose="020B0502040204020203" pitchFamily="34" charset="0"/>
                <a:cs typeface="Segoe UI"/>
              </a:rPr>
              <a:t>To employ multi-domain capabilities and produce significant and simultaneous challenges for our competitors across all domains:</a:t>
            </a:r>
            <a:br>
              <a:rPr lang="en-US" sz="3200" dirty="0">
                <a:latin typeface="Segoe UI"/>
                <a:ea typeface="Segoe UI" panose="020B0502040204020203" pitchFamily="34" charset="0"/>
                <a:cs typeface="Segoe UI"/>
              </a:rPr>
            </a:br>
            <a:endParaRPr lang="en-US" sz="3200" dirty="0">
              <a:latin typeface="Segoe UI"/>
              <a:ea typeface="Segoe UI" panose="020B0502040204020203" pitchFamily="34" charset="0"/>
              <a:cs typeface="Segoe U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Segoe UI"/>
                <a:ea typeface="Segoe UI" panose="020B0502040204020203" pitchFamily="34" charset="0"/>
                <a:cs typeface="Segoe UI"/>
              </a:rPr>
              <a:t>Maintain a persistent presence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>
              <a:latin typeface="Segoe UI"/>
              <a:ea typeface="Segoe UI" panose="020B0502040204020203" pitchFamily="34" charset="0"/>
              <a:cs typeface="Segoe U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Segoe UI"/>
                <a:ea typeface="Segoe UI" panose="020B0502040204020203" pitchFamily="34" charset="0"/>
                <a:cs typeface="Segoe UI"/>
              </a:rPr>
              <a:t>Ensure a cohesive operational perspective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>
              <a:latin typeface="Segoe UI"/>
              <a:ea typeface="Segoe UI" panose="020B0502040204020203" pitchFamily="34" charset="0"/>
              <a:cs typeface="Segoe U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Segoe UI"/>
                <a:ea typeface="Segoe UI" panose="020B0502040204020203" pitchFamily="34" charset="0"/>
                <a:cs typeface="Segoe UI"/>
              </a:rPr>
              <a:t>Maximize processing of systems</a:t>
            </a:r>
          </a:p>
        </p:txBody>
      </p:sp>
    </p:spTree>
    <p:extLst>
      <p:ext uri="{BB962C8B-B14F-4D97-AF65-F5344CB8AC3E}">
        <p14:creationId xmlns:p14="http://schemas.microsoft.com/office/powerpoint/2010/main" val="205977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617529" y="2957910"/>
            <a:ext cx="7186519" cy="584775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r>
              <a:rPr lang="en-US" sz="3200" dirty="0">
                <a:latin typeface="Segoe UI"/>
                <a:cs typeface="Segoe UI"/>
              </a:rPr>
              <a:t>Points of Contact for more information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39182F-6B4C-4069-B089-2E9BFAECBF85}"/>
              </a:ext>
            </a:extLst>
          </p:cNvPr>
          <p:cNvSpPr/>
          <p:nvPr/>
        </p:nvSpPr>
        <p:spPr>
          <a:xfrm>
            <a:off x="308550" y="910321"/>
            <a:ext cx="3156949" cy="1015663"/>
          </a:xfrm>
          <a:prstGeom prst="rect">
            <a:avLst/>
          </a:prstGeom>
          <a:ln w="38100">
            <a:noFill/>
          </a:ln>
        </p:spPr>
        <p:txBody>
          <a:bodyPr wrap="square" anchor="t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Segoe UI"/>
                <a:cs typeface="Segoe UI"/>
              </a:rPr>
              <a:t>Jason Lind</a:t>
            </a:r>
          </a:p>
          <a:p>
            <a:r>
              <a:rPr lang="en-US" sz="2000" dirty="0">
                <a:solidFill>
                  <a:srgbClr val="000000"/>
                </a:solidFill>
                <a:latin typeface="Segoe UI"/>
                <a:cs typeface="Segoe UI"/>
              </a:rPr>
              <a:t>Project Lead</a:t>
            </a:r>
          </a:p>
          <a:p>
            <a:r>
              <a:rPr lang="en-US" u="sng" dirty="0">
                <a:latin typeface="Segoe UI"/>
                <a:cs typeface="Segoe UI"/>
                <a:hlinkClick r:id="rId2"/>
              </a:rPr>
              <a:t>lind@multiplex.studio</a:t>
            </a:r>
            <a:r>
              <a:rPr lang="en-US" sz="2000" dirty="0">
                <a:solidFill>
                  <a:srgbClr val="000000"/>
                </a:solidFill>
                <a:latin typeface="Segoe UI"/>
                <a:cs typeface="Segoe UI"/>
              </a:rPr>
              <a:t> 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9182F-6B4C-4069-B089-2E9BFAECBF85}"/>
              </a:ext>
            </a:extLst>
          </p:cNvPr>
          <p:cNvSpPr/>
          <p:nvPr/>
        </p:nvSpPr>
        <p:spPr>
          <a:xfrm>
            <a:off x="4047744" y="910320"/>
            <a:ext cx="3462528" cy="1015663"/>
          </a:xfrm>
          <a:prstGeom prst="rect">
            <a:avLst/>
          </a:prstGeom>
          <a:ln w="38100">
            <a:noFill/>
          </a:ln>
        </p:spPr>
        <p:txBody>
          <a:bodyPr wrap="square" anchor="t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Segoe UI"/>
                <a:cs typeface="Segoe UI"/>
              </a:rPr>
              <a:t>Nick Chadwick</a:t>
            </a:r>
          </a:p>
          <a:p>
            <a:r>
              <a:rPr lang="en-US" sz="2000" dirty="0">
                <a:solidFill>
                  <a:srgbClr val="000000"/>
                </a:solidFill>
                <a:latin typeface="Segoe UI"/>
                <a:cs typeface="Segoe UI"/>
              </a:rPr>
              <a:t>Lead Architect</a:t>
            </a:r>
          </a:p>
          <a:p>
            <a:r>
              <a:rPr lang="en-US" u="sng" dirty="0">
                <a:latin typeface="Segoe UI"/>
                <a:cs typeface="Segoe UI"/>
                <a:hlinkClick r:id="rId2"/>
              </a:rPr>
              <a:t>chadwick@multiplex.studio</a:t>
            </a:r>
            <a:r>
              <a:rPr lang="en-US" sz="2000" dirty="0">
                <a:solidFill>
                  <a:srgbClr val="000000"/>
                </a:solidFill>
                <a:latin typeface="Segoe UI"/>
                <a:cs typeface="Segoe UI"/>
              </a:rPr>
              <a:t>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39182F-6B4C-4069-B089-2E9BFAECBF85}"/>
              </a:ext>
            </a:extLst>
          </p:cNvPr>
          <p:cNvSpPr/>
          <p:nvPr/>
        </p:nvSpPr>
        <p:spPr>
          <a:xfrm>
            <a:off x="8012018" y="910320"/>
            <a:ext cx="3871432" cy="984885"/>
          </a:xfrm>
          <a:prstGeom prst="rect">
            <a:avLst/>
          </a:prstGeom>
          <a:ln w="38100">
            <a:noFill/>
          </a:ln>
        </p:spPr>
        <p:txBody>
          <a:bodyPr wrap="square" anchor="t">
            <a:spAutoFit/>
          </a:bodyPr>
          <a:lstStyle/>
          <a:p>
            <a:pPr hangingPunct="0"/>
            <a:r>
              <a:rPr lang="en-US" sz="2000" b="1" dirty="0">
                <a:latin typeface="Segoe UI"/>
                <a:cs typeface="Segoe UI"/>
              </a:rPr>
              <a:t>Karl Walinskas</a:t>
            </a:r>
          </a:p>
          <a:p>
            <a:pPr hangingPunct="0"/>
            <a:r>
              <a:rPr lang="en-US" sz="2000" dirty="0">
                <a:latin typeface="Segoe UI"/>
                <a:cs typeface="Segoe UI"/>
              </a:rPr>
              <a:t>IR&amp;D Business Development </a:t>
            </a:r>
          </a:p>
          <a:p>
            <a:pPr hangingPunct="0"/>
            <a:r>
              <a:rPr lang="en-US" u="sng" dirty="0">
                <a:latin typeface="Segoe UI"/>
                <a:cs typeface="Segoe UI"/>
                <a:hlinkClick r:id="rId3"/>
              </a:rPr>
              <a:t>kwalinskas.ctr@technicacorp.com</a:t>
            </a:r>
            <a:endParaRPr lang="en-US" dirty="0">
              <a:latin typeface="Segoe UI"/>
              <a:cs typeface="Segoe U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39182F-6B4C-4069-B089-2E9BFAECBF85}"/>
              </a:ext>
            </a:extLst>
          </p:cNvPr>
          <p:cNvSpPr/>
          <p:nvPr/>
        </p:nvSpPr>
        <p:spPr>
          <a:xfrm>
            <a:off x="308550" y="4513057"/>
            <a:ext cx="3237448" cy="1015663"/>
          </a:xfrm>
          <a:prstGeom prst="rect">
            <a:avLst/>
          </a:prstGeom>
          <a:ln w="38100">
            <a:noFill/>
          </a:ln>
        </p:spPr>
        <p:txBody>
          <a:bodyPr wrap="square" anchor="t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Segoe UI"/>
                <a:cs typeface="Segoe UI"/>
              </a:rPr>
              <a:t>Mitchell Maddox</a:t>
            </a:r>
          </a:p>
          <a:p>
            <a:r>
              <a:rPr lang="en-US" sz="2000" dirty="0">
                <a:solidFill>
                  <a:srgbClr val="000000"/>
                </a:solidFill>
                <a:latin typeface="Segoe UI"/>
                <a:cs typeface="Segoe UI"/>
              </a:rPr>
              <a:t>Project Manager</a:t>
            </a:r>
          </a:p>
          <a:p>
            <a:r>
              <a:rPr lang="en-US" u="sng" dirty="0">
                <a:latin typeface="Segoe UI"/>
                <a:cs typeface="Segoe UI"/>
                <a:hlinkClick r:id="rId2"/>
              </a:rPr>
              <a:t>maddox@multiplex.studio</a:t>
            </a:r>
            <a:r>
              <a:rPr lang="en-US" sz="2000" dirty="0">
                <a:solidFill>
                  <a:srgbClr val="000000"/>
                </a:solidFill>
                <a:latin typeface="Segoe UI"/>
                <a:cs typeface="Segoe UI"/>
              </a:rPr>
              <a:t> 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39182F-6B4C-4069-B089-2E9BFAECBF85}"/>
              </a:ext>
            </a:extLst>
          </p:cNvPr>
          <p:cNvSpPr/>
          <p:nvPr/>
        </p:nvSpPr>
        <p:spPr>
          <a:xfrm>
            <a:off x="4047744" y="4513056"/>
            <a:ext cx="3462528" cy="984885"/>
          </a:xfrm>
          <a:prstGeom prst="rect">
            <a:avLst/>
          </a:prstGeom>
          <a:ln w="38100">
            <a:noFill/>
          </a:ln>
        </p:spPr>
        <p:txBody>
          <a:bodyPr wrap="square" anchor="t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Segoe UI"/>
                <a:cs typeface="Segoe UI"/>
              </a:rPr>
              <a:t>Brendon Unland</a:t>
            </a:r>
          </a:p>
          <a:p>
            <a:r>
              <a:rPr lang="en-US" sz="2000" dirty="0">
                <a:solidFill>
                  <a:srgbClr val="000000"/>
                </a:solidFill>
                <a:latin typeface="Segoe UI"/>
                <a:cs typeface="Segoe UI"/>
              </a:rPr>
              <a:t>SmartFog Architect</a:t>
            </a:r>
          </a:p>
          <a:p>
            <a:r>
              <a:rPr lang="en-US" u="sng" dirty="0">
                <a:latin typeface="Segoe UI"/>
                <a:cs typeface="Segoe UI"/>
                <a:hlinkClick r:id="rId4"/>
              </a:rPr>
              <a:t>bunland@technicacorp.com</a:t>
            </a:r>
            <a:endParaRPr lang="en-US" sz="2000" dirty="0">
              <a:solidFill>
                <a:srgbClr val="000000"/>
              </a:solidFill>
              <a:latin typeface="Segoe UI"/>
              <a:cs typeface="Segoe U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39182F-6B4C-4069-B089-2E9BFAECBF85}"/>
              </a:ext>
            </a:extLst>
          </p:cNvPr>
          <p:cNvSpPr/>
          <p:nvPr/>
        </p:nvSpPr>
        <p:spPr>
          <a:xfrm>
            <a:off x="8012018" y="4513056"/>
            <a:ext cx="3657602" cy="984885"/>
          </a:xfrm>
          <a:prstGeom prst="rect">
            <a:avLst/>
          </a:prstGeom>
          <a:ln w="38100">
            <a:noFill/>
          </a:ln>
        </p:spPr>
        <p:txBody>
          <a:bodyPr wrap="square" anchor="t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Segoe UI"/>
                <a:cs typeface="Segoe UI"/>
              </a:rPr>
              <a:t>Ron </a:t>
            </a:r>
            <a:r>
              <a:rPr lang="en-US" sz="2000" b="1" dirty="0" err="1">
                <a:solidFill>
                  <a:srgbClr val="000000"/>
                </a:solidFill>
                <a:latin typeface="Segoe UI"/>
                <a:cs typeface="Segoe UI"/>
              </a:rPr>
              <a:t>Herardian</a:t>
            </a:r>
            <a:endParaRPr lang="en-US" sz="2000" b="1">
              <a:solidFill>
                <a:srgbClr val="000000"/>
              </a:solidFill>
              <a:latin typeface="Segoe UI"/>
              <a:cs typeface="Segoe UI"/>
            </a:endParaRPr>
          </a:p>
          <a:p>
            <a:pPr hangingPunct="0"/>
            <a:r>
              <a:rPr lang="en-US" sz="2000" dirty="0">
                <a:latin typeface="Segoe UI"/>
                <a:cs typeface="Segoe UI"/>
              </a:rPr>
              <a:t>Security Architect</a:t>
            </a:r>
          </a:p>
          <a:p>
            <a:pPr hangingPunct="0"/>
            <a:r>
              <a:rPr lang="en-US" u="sng" dirty="0">
                <a:latin typeface="Segoe UI"/>
                <a:cs typeface="Segoe UI"/>
                <a:hlinkClick r:id="rId5"/>
              </a:rPr>
              <a:t>ron@basilsecurity.com</a:t>
            </a:r>
            <a:endParaRPr lang="en-US" dirty="0"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56458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2807495" y="236325"/>
            <a:ext cx="617220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Multi-Domain Operations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066" y="1051487"/>
            <a:ext cx="4993057" cy="485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501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5EB0A-C359-42CC-BE79-297D2E06A32D}"/>
              </a:ext>
            </a:extLst>
          </p:cNvPr>
          <p:cNvSpPr txBox="1">
            <a:spLocks/>
          </p:cNvSpPr>
          <p:nvPr/>
        </p:nvSpPr>
        <p:spPr>
          <a:xfrm>
            <a:off x="1604339" y="236325"/>
            <a:ext cx="8534273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Streaming Architecture with Kafka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A2528F3-639D-4AD5-A807-4B3C74AB4D7F}"/>
              </a:ext>
            </a:extLst>
          </p:cNvPr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F61988C-7C11-42A7-BF0E-B923696AE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695" y="1127177"/>
            <a:ext cx="7513185" cy="460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9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2807495" y="236325"/>
            <a:ext cx="617220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What is Fog Computing?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0231C7B-11FF-4944-AE0D-C093CCF90EF7}"/>
              </a:ext>
            </a:extLst>
          </p:cNvPr>
          <p:cNvSpPr/>
          <p:nvPr/>
        </p:nvSpPr>
        <p:spPr>
          <a:xfrm>
            <a:off x="364487" y="980567"/>
            <a:ext cx="11364217" cy="37554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 panose="020B0502040204020203" pitchFamily="34" charset="0"/>
                <a:ea typeface="Arial Unicode MS"/>
                <a:cs typeface="Segoe UI" panose="020B0502040204020203" pitchFamily="34" charset="0"/>
              </a:rPr>
              <a:t>Fog Computing Features Advanced Cloud Technologies: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 panose="020B0502040204020203" pitchFamily="34" charset="0"/>
                <a:ea typeface="Arial Unicode MS"/>
                <a:cs typeface="Segoe UI" panose="020B0502040204020203" pitchFamily="34" charset="0"/>
              </a:rPr>
              <a:t>Containerization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 panose="020B0502040204020203" pitchFamily="34" charset="0"/>
                <a:ea typeface="Arial Unicode MS"/>
                <a:cs typeface="Segoe UI" panose="020B0502040204020203" pitchFamily="34" charset="0"/>
              </a:rPr>
              <a:t>Virtualization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 panose="020B0502040204020203" pitchFamily="34" charset="0"/>
                <a:ea typeface="Arial Unicode MS"/>
                <a:cs typeface="Segoe UI" panose="020B0502040204020203" pitchFamily="34" charset="0"/>
              </a:rPr>
              <a:t>Orchestration</a:t>
            </a: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 panose="020B0502040204020203" pitchFamily="34" charset="0"/>
                <a:ea typeface="Arial Unicode MS"/>
                <a:cs typeface="Segoe UI" panose="020B0502040204020203" pitchFamily="34" charset="0"/>
              </a:rPr>
              <a:t>Manageability and efficiency</a:t>
            </a:r>
          </a:p>
        </p:txBody>
      </p:sp>
    </p:spTree>
    <p:extLst>
      <p:ext uri="{BB962C8B-B14F-4D97-AF65-F5344CB8AC3E}">
        <p14:creationId xmlns:p14="http://schemas.microsoft.com/office/powerpoint/2010/main" val="2126837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2807495" y="236325"/>
            <a:ext cx="617220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What is Fog Computing?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CBE64E9-0C20-49DA-B8C0-E1ACF3E13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841" y="1081932"/>
            <a:ext cx="7891345" cy="472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297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2807495" y="236325"/>
            <a:ext cx="6172200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Why Fog Computing?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17254FA-8287-4B0F-A2A0-2E529D02026C}"/>
              </a:ext>
            </a:extLst>
          </p:cNvPr>
          <p:cNvSpPr/>
          <p:nvPr/>
        </p:nvSpPr>
        <p:spPr>
          <a:xfrm>
            <a:off x="235644" y="1008272"/>
            <a:ext cx="1157471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Segoe UI" panose="020B0502040204020203" pitchFamily="34" charset="0"/>
              <a:ea typeface="Arial Unicode MS"/>
              <a:cs typeface="Segoe UI" panose="020B0502040204020203" pitchFamily="34" charset="0"/>
            </a:endParaRPr>
          </a:p>
          <a:p>
            <a:endParaRPr lang="en-US" dirty="0">
              <a:latin typeface="Univers" panose="020B0503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D8F10B-232A-4699-A78E-1E3F5A7F20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022" y="937823"/>
            <a:ext cx="2531840" cy="9908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498A211-57FA-45DF-8F5F-BEB56CAA40F3}"/>
              </a:ext>
            </a:extLst>
          </p:cNvPr>
          <p:cNvSpPr/>
          <p:nvPr/>
        </p:nvSpPr>
        <p:spPr>
          <a:xfrm>
            <a:off x="9210022" y="1985738"/>
            <a:ext cx="24128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iiconsortium.org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B7F2CE-39F1-4685-9C03-93D8B9F7F1C6}"/>
              </a:ext>
            </a:extLst>
          </p:cNvPr>
          <p:cNvSpPr txBox="1"/>
          <p:nvPr/>
        </p:nvSpPr>
        <p:spPr>
          <a:xfrm>
            <a:off x="401063" y="1114185"/>
            <a:ext cx="88089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OpenFog</a:t>
            </a:r>
            <a:r>
              <a:rPr lang="en-US" sz="32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Reference Architecture advantages: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</a:t>
            </a:r>
            <a:r>
              <a:rPr lang="en-US" sz="32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ecurity: Additional security to ensure safe, trusted transactions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909A8C-00DC-40F0-A846-3CE78DEA7052}"/>
              </a:ext>
            </a:extLst>
          </p:cNvPr>
          <p:cNvSpPr txBox="1"/>
          <p:nvPr/>
        </p:nvSpPr>
        <p:spPr>
          <a:xfrm>
            <a:off x="401064" y="2590208"/>
            <a:ext cx="1179093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</a:t>
            </a:r>
            <a:r>
              <a:rPr lang="en-US" sz="32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ognition: awareness of client-centric objectives to enable autonomy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sz="32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gility: rapid innovation &amp; affordable scaling under a common infrastructure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</a:t>
            </a:r>
            <a:r>
              <a:rPr lang="en-US" sz="32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atency: real-time processing &amp; cyber-physical system control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</a:t>
            </a:r>
            <a:r>
              <a:rPr lang="en-US" sz="32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fficiency: dynamic pooling of local unused resources from participating end-user devices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87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2" y="236325"/>
            <a:ext cx="11327641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 err="1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Technica</a:t>
            </a: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SmartFog</a:t>
            </a: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Platform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91550597-6149-4147-99B5-EE46EBDED24E}"/>
              </a:ext>
            </a:extLst>
          </p:cNvPr>
          <p:cNvSpPr/>
          <p:nvPr/>
        </p:nvSpPr>
        <p:spPr>
          <a:xfrm>
            <a:off x="401062" y="1002946"/>
            <a:ext cx="11589161" cy="483209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/>
                <a:ea typeface="Arial Unicode MS"/>
                <a:cs typeface="Arial Unicode MS"/>
              </a:rPr>
              <a:t>The </a:t>
            </a:r>
            <a:r>
              <a:rPr lang="en-US" sz="3200" kern="140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/>
                <a:ea typeface="Arial Unicode MS"/>
                <a:cs typeface="Arial Unicode MS"/>
              </a:rPr>
              <a:t>SmartFog</a:t>
            </a: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/>
                <a:ea typeface="Arial Unicode MS"/>
                <a:cs typeface="Arial Unicode MS"/>
              </a:rPr>
              <a:t> prototype platform to bring functions (compute, storage, networking, AI-acceleration, analytics, and management control) closer to the edge—where the IoT devices reside.</a:t>
            </a:r>
          </a:p>
          <a:p>
            <a:pPr>
              <a:spcAft>
                <a:spcPts val="600"/>
              </a:spcAft>
            </a:pPr>
            <a:b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/>
                <a:ea typeface="Arial Unicode MS"/>
                <a:cs typeface="Arial Unicode MS"/>
              </a:rPr>
            </a:b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/>
                <a:ea typeface="Arial Unicode MS"/>
                <a:cs typeface="Arial Unicode MS"/>
              </a:rPr>
              <a:t>Key Benefits: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/>
                <a:ea typeface="Arial Unicode MS"/>
                <a:cs typeface="Arial Unicode MS"/>
              </a:rPr>
              <a:t>Events processed in near real-time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/>
                <a:ea typeface="Arial Unicode MS"/>
                <a:cs typeface="Arial Unicode MS"/>
              </a:rPr>
              <a:t>Data processed near the edge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3200" kern="14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Segoe UI"/>
                <a:ea typeface="Arial Unicode MS"/>
                <a:cs typeface="Arial Unicode MS"/>
              </a:rPr>
              <a:t>Faster results less security risk</a:t>
            </a:r>
            <a:endParaRPr lang="en-US" sz="3200" kern="1400" dirty="0">
              <a:uFill>
                <a:solidFill>
                  <a:srgbClr val="000000"/>
                </a:solidFill>
              </a:uFill>
              <a:latin typeface="Segoe UI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281846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401062" y="236325"/>
            <a:ext cx="11327641" cy="45958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3600" dirty="0" err="1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Technica</a:t>
            </a: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SmartFog</a:t>
            </a:r>
            <a:r>
              <a:rPr lang="en-US" sz="3600" dirty="0">
                <a:solidFill>
                  <a:srgbClr val="000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 Platform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01063" y="816864"/>
            <a:ext cx="11327641" cy="0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E8470C6-1EAA-4D2F-AE7A-C59DD754E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718" y="986281"/>
            <a:ext cx="8783444" cy="496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00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5000">
        <p:fade/>
      </p:transition>
    </mc:Choice>
    <mc:Fallback xmlns="">
      <p:transition spd="slow" advClick="0" advTm="15000">
        <p:fade/>
      </p:transition>
    </mc:Fallback>
  </mc:AlternateContent>
</p:sld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84BE4B7E6FD444B11752886215B97C" ma:contentTypeVersion="1" ma:contentTypeDescription="Create a new document." ma:contentTypeScope="" ma:versionID="f34a3dcc8687a22474dae019a1845f49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a8c493886292dcd174e9d59315e71ab2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F529FE-45C6-4496-BA11-346E1E6070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E7A0AB-3343-4FFB-925B-9770803B690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C50D65BE-C681-4BC8-8489-75C526E9C0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32421</TotalTime>
  <Words>390</Words>
  <Application>Microsoft Office PowerPoint</Application>
  <PresentationFormat>Widescreen</PresentationFormat>
  <Paragraphs>106</Paragraphs>
  <Slides>20</Slides>
  <Notes>16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Arial Unicode MS</vt:lpstr>
      <vt:lpstr>Calibri</vt:lpstr>
      <vt:lpstr>Segoe UI</vt:lpstr>
      <vt:lpstr>Segoe UI Black</vt:lpstr>
      <vt:lpstr>Univers</vt:lpstr>
      <vt:lpstr>3_Office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United States Army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Bryant, Craig S MAJ AGR 75TH TC CMDGRP</dc:creator>
  <cp:lastModifiedBy>Jason Lind</cp:lastModifiedBy>
  <cp:revision>1602</cp:revision>
  <cp:lastPrinted>2017-11-03T17:55:09Z</cp:lastPrinted>
  <dcterms:created xsi:type="dcterms:W3CDTF">2015-10-20T14:23:06Z</dcterms:created>
  <dcterms:modified xsi:type="dcterms:W3CDTF">2019-07-19T15:34:51Z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0x0101001384BE4B7E6FD444B11752886215B97C</vt:lpwstr>
  </property>
</Properties>
</file>